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263" r:id="rId2"/>
    <p:sldId id="258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30" autoAdjust="0"/>
  </p:normalViewPr>
  <p:slideViewPr>
    <p:cSldViewPr snapToGrid="0">
      <p:cViewPr varScale="1">
        <p:scale>
          <a:sx n="143" d="100"/>
          <a:sy n="143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19.11.2024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70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Анализ данных на языке SQL</a:t>
            </a:r>
            <a:endParaRPr lang="en-US" sz="48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652315-3315-4364-A018-3002ECA2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2" y="0"/>
            <a:ext cx="681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05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1FC5B0A-3001-4CD9-90F0-E9F27A21A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77" y="0"/>
            <a:ext cx="68490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97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50068F-3E0F-460B-BA77-C3A977AA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5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587703-A1D0-4E75-849B-1E84741DC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354" y="0"/>
            <a:ext cx="68132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18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F1C5427-683B-4F47-B16B-77A68235A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75" y="0"/>
            <a:ext cx="68198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32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095F0A-4AFD-456E-85E3-A81781D11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09" y="0"/>
            <a:ext cx="68243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85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6EEAD17-8A15-4204-8318-1F099761A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639" y="0"/>
            <a:ext cx="68647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59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1139B-9D1E-4262-B6F6-1DC1C4DFA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2" y="0"/>
            <a:ext cx="68624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1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A370C2-B120-40B5-BF9E-55E14091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724" y="0"/>
            <a:ext cx="68445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77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E1FEAF-569E-4587-8871-1670147A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89" y="0"/>
            <a:ext cx="68044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08757F-A20A-46F3-A72A-D4D7DE40C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804" y="0"/>
            <a:ext cx="68443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9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F3F1073-F74D-4381-98A9-A18F9BDB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36" y="0"/>
            <a:ext cx="68805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28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4B26C2-844A-4328-AAE3-2DAD703F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442" y="0"/>
            <a:ext cx="6813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4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E916A7A-8D99-418F-844E-EA190EBAC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56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4BA80C-02DB-434E-B7ED-52A388668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57" y="121102"/>
            <a:ext cx="6480286" cy="49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78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3584E6-DB1B-4D2A-A85B-A91B39A4A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02" y="131819"/>
            <a:ext cx="6465996" cy="4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8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4F9AC-D85A-469A-8356-7909FE4F0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568" y="128247"/>
            <a:ext cx="6508865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21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C492232-2578-4595-BBC6-EA75A744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02" y="138964"/>
            <a:ext cx="6465996" cy="48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47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E2AD70B-25A1-4D82-A845-1C5659D4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30" y="121102"/>
            <a:ext cx="6473141" cy="490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8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680E7A-2B98-4C23-9ACC-B8C724B2F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85" y="110385"/>
            <a:ext cx="6487430" cy="49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33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B2FA351-55F3-4681-B1FD-7C10A88E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430" y="128247"/>
            <a:ext cx="6473141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5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C764C6-24D1-4C92-BF61-448983121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263" y="0"/>
            <a:ext cx="68154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3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B0A6968-6D1C-44AD-B5C7-4200EC88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85" y="131819"/>
            <a:ext cx="6487430" cy="48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25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8B52F1-52E4-452D-8FF5-147ED7E1A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47" y="146108"/>
            <a:ext cx="6451706" cy="48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60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598CDC-7365-4FCE-B6CE-FF41E9FA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581" y="167543"/>
            <a:ext cx="6408839" cy="480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798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7EA94BD-2848-4926-855C-5AD4A9C66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4" y="188977"/>
            <a:ext cx="6401693" cy="476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47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DF4809-62C1-4682-B6B6-67177013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74" y="163970"/>
            <a:ext cx="6458852" cy="48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98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07180E-0086-433E-BBA5-66E37FA3B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74" y="160398"/>
            <a:ext cx="6458852" cy="48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37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E71869-00B5-4CFF-A9C9-212A1CFB5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02" y="149681"/>
            <a:ext cx="6465996" cy="48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60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A11EC2-E049-4367-BBA7-C79756CF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57" y="142536"/>
            <a:ext cx="6480286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49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CAF7FB-1990-4077-9DDC-1D5D45FBB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30" y="0"/>
            <a:ext cx="68631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74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7DF769-ED8E-4ADC-BA22-FA9033E39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47" y="135391"/>
            <a:ext cx="6451706" cy="48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0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674EC4-EEF8-4CF9-AB78-8DF44F223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95" y="0"/>
            <a:ext cx="68312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87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E95B4EB-BA98-4A63-B22F-DADA72F7C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74" y="149681"/>
            <a:ext cx="6458852" cy="48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6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64C796D-CA2F-497B-B3D1-21BC3C017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47" y="138964"/>
            <a:ext cx="6451706" cy="48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0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CF26E4-7C8F-4052-A4B8-0C0D4144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47" y="160398"/>
            <a:ext cx="6451706" cy="482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8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78EF4F2-68D4-4646-87E0-312212892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47" y="135391"/>
            <a:ext cx="6451706" cy="48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2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D0B3B7A-E46F-418C-B0E0-743FD98D3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02" y="135391"/>
            <a:ext cx="6465996" cy="48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76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E621D1-F952-4A1E-A3B6-EF454F2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74" y="142536"/>
            <a:ext cx="6458852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0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A14200-FF6A-4968-9AEB-A47C760B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42" y="0"/>
            <a:ext cx="6840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2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412C8E-B3E2-486B-9F75-5E803211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36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4ECBFEB-AE15-4DF2-89A7-AD0819DFF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6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D13E1-61F2-43BE-A8C0-F68BD2818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5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57664A-A7CC-4E96-80FA-67A9F63C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0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444</TotalTime>
  <Words>5</Words>
  <Application>Microsoft Office PowerPoint</Application>
  <PresentationFormat>Экран (16:9)</PresentationFormat>
  <Paragraphs>1</Paragraphs>
  <Slides>45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Segoe UI Light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46</cp:revision>
  <dcterms:created xsi:type="dcterms:W3CDTF">2013-01-27T09:14:16Z</dcterms:created>
  <dcterms:modified xsi:type="dcterms:W3CDTF">2024-11-18T21:06:12Z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